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7" r:id="rId3"/>
    <p:sldId id="256" r:id="rId4"/>
    <p:sldId id="28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9" r:id="rId33"/>
    <p:sldId id="290" r:id="rId34"/>
    <p:sldId id="291" r:id="rId35"/>
    <p:sldId id="292" r:id="rId36"/>
    <p:sldId id="293" r:id="rId37"/>
    <p:sldId id="300" r:id="rId38"/>
    <p:sldId id="301" r:id="rId39"/>
    <p:sldId id="294" r:id="rId40"/>
    <p:sldId id="295" r:id="rId41"/>
    <p:sldId id="296" r:id="rId42"/>
    <p:sldId id="297" r:id="rId43"/>
    <p:sldId id="298" r:id="rId44"/>
    <p:sldId id="288" r:id="rId45"/>
    <p:sldId id="299" r:id="rId46"/>
    <p:sldId id="28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A89FA-7F25-4B86-BB16-EADD78AB5858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5A61D-08C6-4C56-9BB6-C8683C6B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02A8-0616-4BF1-907A-9F9D613E6BA7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4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616D-DB97-46CC-B243-85903B34D9B8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7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2467-3ECC-49C9-B77F-56AF700B92F5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3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8C18-9598-4C35-AFD9-272E013BD09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3BD6-8EF3-4BF5-B7E2-D92363A9453E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41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BBC6-423B-4C57-8DA8-EAC2724DCFD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8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25E-1B7A-4D62-9F99-E119D6EB329E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9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0EB-1626-466A-8199-2A98BEC4D3B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E230-68C7-4B5E-A829-83D9A468B4C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2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BDFD-E6AD-4C22-A582-50ED7902DB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9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D24C-9844-4DD3-AC05-BAAB52B6F34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6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0BF6-D556-4C79-9AD0-525EBA70DAEA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D36B-2E0C-477A-B856-1771C43FB55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53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FFC1-8489-41C0-A662-02263FDB02B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34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A22-F724-4D71-B4FB-2FE1C5CF40A7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A508-1087-4614-A8BD-3F50E1DEF69C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8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9B64-10CE-4EE8-AFBE-4F454DBEE3BA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4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BA33-4065-464A-ACCF-335854EC0140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5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4DCA-4F5C-4A9B-B90C-CD4D43FF3153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0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5E10-691E-4E84-B41E-B98711EB6672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9ACD-9F8A-4B3C-8F52-E9B148B69879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5A6F-CFF8-4550-B128-E882349FBB40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1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1EC1-4819-4D2F-AB2C-503AC965917E}" type="datetime4">
              <a:rPr lang="en-US" smtClean="0"/>
              <a:t>January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210F-4011-409A-8615-AEACF112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7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CB1A-E34E-4C01-A17F-E89EA0C249E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January 18, 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BFFA-B525-49D3-B7E5-B6F1A3F33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9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229600" cy="425214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WorkFlow Assistants, LLC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1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Adding Order Information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84428" y="73606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Patient, exam and facility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16856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24350"/>
            <a:ext cx="3903579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99" y="4724400"/>
            <a:ext cx="4830757" cy="159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1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Schedule exam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162800" cy="437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69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Assign to Physician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48700" cy="38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76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Select Status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90650"/>
            <a:ext cx="59626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9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Confirm Order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08556"/>
            <a:ext cx="6172201" cy="482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23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Patients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229600" cy="296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8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Adding or editing patient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1268" name="Picture 4" descr="C:\Users\Sue\AppData\Local\Temp\SNAGHTML112a6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162800" cy="25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Patient data at a glance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524875" cy="41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9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Technicians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40930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61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Adding or editing technician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4340" name="Picture 4" descr="C:\Users\Sue\AppData\Local\Temp\SNAGHTML12475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077200" cy="254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7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929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CompliSign 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729" y="2514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For 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Operator Admin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User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800600"/>
            <a:ext cx="2539061" cy="130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09600" y="533400"/>
            <a:ext cx="0" cy="5576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533400"/>
            <a:ext cx="739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315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Technician data at a glance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121131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75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Adding a technician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024813" cy="31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9120"/>
            <a:ext cx="8024813" cy="264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28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Physicians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600200"/>
            <a:ext cx="825713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49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Viewing, adding or editing a physician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8436" name="Picture 4" descr="C:\Users\Sue\AppData\Local\Temp\SNAGHTML134516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" y="2057400"/>
            <a:ext cx="915314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39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Physician data at a glance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9458" name="Picture 2" descr="C:\Users\Sue\AppData\Local\Temp\SNAGHTML137ea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38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9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Adding a physician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05800" cy="428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2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Creating User Account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01420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706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Facilities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91525" cy="303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381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Viewing, editing or adding a facility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23554" name="Picture 2" descr="C:\Users\Sue\AppData\Local\Temp\SNAGHTML15777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01000" cy="28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24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Facility data at a glance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886644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4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Operator Admin </a:t>
            </a:r>
            <a:r>
              <a:rPr lang="en-US" b="1" dirty="0" smtClean="0">
                <a:solidFill>
                  <a:srgbClr val="0070C0"/>
                </a:solidFill>
              </a:rPr>
              <a:t>functions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Operator Admins can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View, edit and add Patients, Technicians, Physicians and Facilities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View and edit existing orders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Make new orders and schedule </a:t>
            </a:r>
            <a:r>
              <a:rPr lang="en-US" dirty="0" smtClean="0">
                <a:solidFill>
                  <a:srgbClr val="0070C0"/>
                </a:solidFill>
              </a:rPr>
              <a:t>technicians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View and edit schedule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View physician letters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Create and view custom Reports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View activity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8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Adding a facility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5009"/>
            <a:ext cx="8839200" cy="262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679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Schedule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9282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604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Viewing schedule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05800" cy="456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47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Schedule details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571625"/>
            <a:ext cx="51911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27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Letters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43913" cy="366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25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Viewing letters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97894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846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Generating letters from uploads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5842"/>
            <a:ext cx="8229600" cy="184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3429000"/>
            <a:ext cx="5762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81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Matching physician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5110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14" y="5562600"/>
            <a:ext cx="5867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0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Viewing letter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74" y="1219200"/>
            <a:ext cx="4572000" cy="268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74" y="4054923"/>
            <a:ext cx="4457699" cy="22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16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Reports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38911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4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Logging in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8480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92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Custom report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0244" name="Picture 4" descr="C:\Users\Sue\AppData\Local\Temp\SNAGHTML1c9ea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0885"/>
            <a:ext cx="8229600" cy="34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41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Activity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828800"/>
            <a:ext cx="8620806" cy="378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41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Viewing activity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2290" name="Picture 2" descr="C:\Users\Sue\AppData\Local\Temp\SNAGHTML1ce40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82000" cy="35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8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Signing Out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9127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10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Recap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Operator Admins can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View, edit and add Patients, Technicians, Physicians and Facilities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View and edit existing orders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Make new orders and schedule </a:t>
            </a:r>
            <a:r>
              <a:rPr lang="en-US" dirty="0" smtClean="0">
                <a:solidFill>
                  <a:srgbClr val="0070C0"/>
                </a:solidFill>
              </a:rPr>
              <a:t>technicians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View and edit schedule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View physician letters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Create and view custom Reports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View activity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2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Thank you for viewing CompliSign for the </a:t>
            </a:r>
            <a:r>
              <a:rPr lang="en-US" b="1" dirty="0" smtClean="0">
                <a:solidFill>
                  <a:srgbClr val="0070C0"/>
                </a:solidFill>
              </a:rPr>
              <a:t>Operator Admin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86944"/>
            <a:ext cx="7162800" cy="37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6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Dashboard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281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36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Orders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4108" name="Picture 12" descr="C:\Users\Sue\AppData\Local\Temp\SNAGHTMLb0bf8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7" y="3657600"/>
            <a:ext cx="7694543" cy="16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ue\AppData\Local\Temp\SNAGHTMLd0da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6" y="1588547"/>
            <a:ext cx="7694543" cy="202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2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Viewing and Editing an Order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3244"/>
            <a:ext cx="6918325" cy="431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3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Order Details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07114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48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Making a new order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WorkFlow Assistants, LLC 2014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1" y="1132468"/>
            <a:ext cx="8278772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ue\AppData\Local\Temp\SNAGHTML1e8c1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7696200" cy="25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4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485</Words>
  <Application>Microsoft Office PowerPoint</Application>
  <PresentationFormat>On-screen Show (4:3)</PresentationFormat>
  <Paragraphs>111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PowerPoint Presentation</vt:lpstr>
      <vt:lpstr>CompliSign </vt:lpstr>
      <vt:lpstr>Operator Admin functions</vt:lpstr>
      <vt:lpstr>Logging in</vt:lpstr>
      <vt:lpstr>Dashboard</vt:lpstr>
      <vt:lpstr>Orders</vt:lpstr>
      <vt:lpstr>Viewing and Editing an Order</vt:lpstr>
      <vt:lpstr>Order Details</vt:lpstr>
      <vt:lpstr>Making a new order</vt:lpstr>
      <vt:lpstr>Adding Order Information </vt:lpstr>
      <vt:lpstr>Schedule exam</vt:lpstr>
      <vt:lpstr>Assign to Physician</vt:lpstr>
      <vt:lpstr>Select Status</vt:lpstr>
      <vt:lpstr>Confirm Order</vt:lpstr>
      <vt:lpstr>Patients</vt:lpstr>
      <vt:lpstr>Adding or editing patient</vt:lpstr>
      <vt:lpstr>Patient data at a glance</vt:lpstr>
      <vt:lpstr>Technicians</vt:lpstr>
      <vt:lpstr>Adding or editing technician</vt:lpstr>
      <vt:lpstr>Technician data at a glance</vt:lpstr>
      <vt:lpstr>Adding a technician</vt:lpstr>
      <vt:lpstr>Physicians</vt:lpstr>
      <vt:lpstr>Viewing, adding or editing a physician</vt:lpstr>
      <vt:lpstr>Physician data at a glance</vt:lpstr>
      <vt:lpstr>Adding a physician</vt:lpstr>
      <vt:lpstr>Creating User Account</vt:lpstr>
      <vt:lpstr>Facilities</vt:lpstr>
      <vt:lpstr>Viewing, editing or adding a facility</vt:lpstr>
      <vt:lpstr>Facility data at a glance</vt:lpstr>
      <vt:lpstr>Adding a facility</vt:lpstr>
      <vt:lpstr>Schedule</vt:lpstr>
      <vt:lpstr>Viewing schedule</vt:lpstr>
      <vt:lpstr>Schedule details</vt:lpstr>
      <vt:lpstr>Letters</vt:lpstr>
      <vt:lpstr>Viewing letters</vt:lpstr>
      <vt:lpstr>Generating letters from uploads</vt:lpstr>
      <vt:lpstr>Matching physician</vt:lpstr>
      <vt:lpstr>Viewing letter</vt:lpstr>
      <vt:lpstr>Reports</vt:lpstr>
      <vt:lpstr>Custom report</vt:lpstr>
      <vt:lpstr>Activity</vt:lpstr>
      <vt:lpstr>Viewing activity</vt:lpstr>
      <vt:lpstr>Signing Out</vt:lpstr>
      <vt:lpstr>Recap</vt:lpstr>
      <vt:lpstr>Thank you for viewing CompliSign for the Operator Admin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Lawson</dc:creator>
  <cp:lastModifiedBy>Sue Lawson</cp:lastModifiedBy>
  <cp:revision>56</cp:revision>
  <dcterms:created xsi:type="dcterms:W3CDTF">2014-01-17T14:33:51Z</dcterms:created>
  <dcterms:modified xsi:type="dcterms:W3CDTF">2014-01-18T21:27:53Z</dcterms:modified>
</cp:coreProperties>
</file>